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sigs" ContentType="application/vnd.openxmlformats-package.digital-signature-origin"/>
  <Default Extension="jpg" ContentType="image/jpeg"/>
  <Override PartName="/ppt/presentation.xml" ContentType="application/vnd.openxmlformats-officedocument.presentationml.presentation.main+xml"/>
  <Override PartName="/ppt/slides/slide16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_xmlsignatures/sig1.xml" ContentType="application/vnd.openxmlformats-package.digital-signature-xmlsignatur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openxmlformats.org/package/2006/relationships/digital-signature/origin" Target="_xmlsignatures/origin.sigs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93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0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50" d="100"/>
          <a:sy n="50" d="100"/>
        </p:scale>
        <p:origin x="1500" y="5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08B9EBBA-996F-894A-B54A-D6246ED52CEA}" type="datetimeFigureOut">
              <a:rPr lang="en-US" smtClean="0"/>
              <a:pPr/>
              <a:t>10/6/2019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79476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482E8-6E0E-1B4F-B1FD-C69DB9E858D9}" type="datetimeFigureOut">
              <a:rPr lang="en-US" smtClean="0"/>
              <a:pPr/>
              <a:t>10/6/2019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2420187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482E8-6E0E-1B4F-B1FD-C69DB9E858D9}" type="datetimeFigureOut">
              <a:rPr lang="en-US" smtClean="0"/>
              <a:pPr/>
              <a:t>10/6/2019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9731976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482E8-6E0E-1B4F-B1FD-C69DB9E858D9}" type="datetimeFigureOut">
              <a:rPr lang="en-US" smtClean="0"/>
              <a:pPr/>
              <a:t>10/6/2019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6310082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482E8-6E0E-1B4F-B1FD-C69DB9E858D9}" type="datetimeFigureOut">
              <a:rPr lang="en-US" smtClean="0"/>
              <a:pPr/>
              <a:t>10/6/2019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7877269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482E8-6E0E-1B4F-B1FD-C69DB9E858D9}" type="datetimeFigureOut">
              <a:rPr lang="en-US" smtClean="0"/>
              <a:pPr/>
              <a:t>10/6/2019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6073643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482E8-6E0E-1B4F-B1FD-C69DB9E858D9}" type="datetimeFigureOut">
              <a:rPr lang="en-US" smtClean="0"/>
              <a:pPr/>
              <a:t>10/6/2019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1247651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smtClean="0"/>
              <a:pPr/>
              <a:t>10/6/2019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2835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smtClean="0"/>
              <a:pPr/>
              <a:t>10/6/2019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0364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smtClean="0"/>
              <a:pPr/>
              <a:t>10/6/2019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624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smtClean="0"/>
              <a:pPr/>
              <a:t>10/6/2019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3865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smtClean="0"/>
              <a:pPr/>
              <a:t>10/6/2019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211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smtClean="0"/>
              <a:pPr/>
              <a:t>10/6/2019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5441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smtClean="0"/>
              <a:pPr/>
              <a:t>10/6/2019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3840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smtClean="0"/>
              <a:pPr/>
              <a:t>10/6/2019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2112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smtClean="0"/>
              <a:pPr/>
              <a:t>10/6/2019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4376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smtClean="0"/>
              <a:pPr/>
              <a:t>10/6/2019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9534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9B482E8-6E0E-1B4F-B1FD-C69DB9E858D9}" type="datetimeFigureOut">
              <a:rPr lang="en-US" smtClean="0"/>
              <a:pPr/>
              <a:t>10/6/2019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234834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94" r:id="rId1"/>
    <p:sldLayoutId id="2147483895" r:id="rId2"/>
    <p:sldLayoutId id="2147483896" r:id="rId3"/>
    <p:sldLayoutId id="2147483897" r:id="rId4"/>
    <p:sldLayoutId id="2147483898" r:id="rId5"/>
    <p:sldLayoutId id="2147483899" r:id="rId6"/>
    <p:sldLayoutId id="2147483900" r:id="rId7"/>
    <p:sldLayoutId id="2147483901" r:id="rId8"/>
    <p:sldLayoutId id="2147483902" r:id="rId9"/>
    <p:sldLayoutId id="2147483903" r:id="rId10"/>
    <p:sldLayoutId id="2147483904" r:id="rId11"/>
    <p:sldLayoutId id="2147483905" r:id="rId12"/>
    <p:sldLayoutId id="2147483906" r:id="rId13"/>
    <p:sldLayoutId id="2147483907" r:id="rId14"/>
    <p:sldLayoutId id="2147483908" r:id="rId15"/>
    <p:sldLayoutId id="2147483909" r:id="rId16"/>
    <p:sldLayoutId id="2147483910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37000">
              <a:srgbClr val="E5EEC2"/>
            </a:gs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38118" y="4840239"/>
            <a:ext cx="8858747" cy="1515533"/>
          </a:xfrm>
        </p:spPr>
        <p:txBody>
          <a:bodyPr>
            <a:noAutofit/>
          </a:bodyPr>
          <a:lstStyle/>
          <a:p>
            <a:r>
              <a:rPr lang="en-GB" sz="88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THE </a:t>
            </a:r>
            <a:br>
              <a:rPr lang="en-GB" sz="8800" dirty="0" smtClean="0">
                <a:solidFill>
                  <a:schemeClr val="bg1"/>
                </a:solidFill>
                <a:latin typeface="Arial Black" panose="020B0A04020102020204" pitchFamily="34" charset="0"/>
              </a:rPr>
            </a:br>
            <a:r>
              <a:rPr lang="en-GB" sz="88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GIRL </a:t>
            </a:r>
            <a:br>
              <a:rPr lang="en-GB" sz="8800" dirty="0" smtClean="0">
                <a:solidFill>
                  <a:schemeClr val="bg1"/>
                </a:solidFill>
                <a:latin typeface="Arial Black" panose="020B0A04020102020204" pitchFamily="34" charset="0"/>
              </a:rPr>
            </a:br>
            <a:r>
              <a:rPr lang="en-GB" sz="88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CHILD</a:t>
            </a:r>
            <a:r>
              <a:rPr lang="en-GB" sz="96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/>
            </a:r>
            <a:br>
              <a:rPr lang="en-GB" sz="9600" dirty="0" smtClean="0">
                <a:solidFill>
                  <a:schemeClr val="bg1"/>
                </a:solidFill>
                <a:latin typeface="Arial Black" panose="020B0A04020102020204" pitchFamily="34" charset="0"/>
              </a:rPr>
            </a:br>
            <a:r>
              <a:rPr lang="en-GB" sz="138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CHARGE</a:t>
            </a:r>
            <a:endParaRPr lang="en-US" sz="138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6200000">
            <a:off x="8843014" y="4072890"/>
            <a:ext cx="5524500" cy="45719"/>
          </a:xfrm>
          <a:noFill/>
        </p:spPr>
        <p:txBody>
          <a:bodyPr>
            <a:noAutofit/>
          </a:bodyPr>
          <a:lstStyle/>
          <a:p>
            <a:r>
              <a:rPr lang="en-GB" sz="36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deliberate_parenting</a:t>
            </a:r>
            <a:endParaRPr lang="en-US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5100" y="0"/>
            <a:ext cx="1782721" cy="4324350"/>
          </a:xfrm>
          <a:prstGeom prst="rect">
            <a:avLst/>
          </a:prstGeom>
        </p:spPr>
      </p:pic>
      <p:sp>
        <p:nvSpPr>
          <p:cNvPr id="7" name="Subtitle 2"/>
          <p:cNvSpPr txBox="1">
            <a:spLocks/>
          </p:cNvSpPr>
          <p:nvPr/>
        </p:nvSpPr>
        <p:spPr>
          <a:xfrm>
            <a:off x="9429750" y="6310053"/>
            <a:ext cx="5524500" cy="45719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age Italic" panose="03070502040507070304" pitchFamily="66" charset="0"/>
              </a:rPr>
              <a:t>DRM E.O.</a:t>
            </a:r>
            <a:endParaRPr lang="en-US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age Italic" panose="030705020405070703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449845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84362" y="1447800"/>
            <a:ext cx="8915400" cy="377762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b="1" dirty="0"/>
              <a:t>Acquire more and more Knowledge. </a:t>
            </a:r>
            <a:br>
              <a:rPr lang="en-US" sz="3600" b="1" dirty="0"/>
            </a:br>
            <a:r>
              <a:rPr lang="en-US" sz="3600" b="1" dirty="0"/>
              <a:t>Grasp a bit of everything. </a:t>
            </a:r>
            <a:br>
              <a:rPr lang="en-US" sz="3600" b="1" dirty="0"/>
            </a:br>
            <a:r>
              <a:rPr lang="en-US" sz="3600" b="1" dirty="0"/>
              <a:t>Keep improving/upgrading yourself. </a:t>
            </a:r>
            <a:br>
              <a:rPr lang="en-US" sz="3600" b="1" dirty="0"/>
            </a:br>
            <a:r>
              <a:rPr lang="en-US" sz="3600" b="1" dirty="0"/>
              <a:t>It is Germane to your next level. </a:t>
            </a:r>
            <a:br>
              <a:rPr lang="en-US" sz="3600" b="1" dirty="0"/>
            </a:br>
            <a:r>
              <a:rPr lang="en-US" sz="3600" b="1" dirty="0"/>
              <a:t/>
            </a:r>
            <a:br>
              <a:rPr lang="en-US" sz="3600" b="1" dirty="0"/>
            </a:br>
            <a:r>
              <a:rPr lang="en-US" sz="3600" b="1" dirty="0"/>
              <a:t>Each of your resolve, </a:t>
            </a:r>
            <a:br>
              <a:rPr lang="en-US" sz="3600" b="1" dirty="0"/>
            </a:br>
            <a:r>
              <a:rPr lang="en-US" sz="3600" b="1" dirty="0"/>
              <a:t>Paradox it with HIS Word…..to remain sane! </a:t>
            </a:r>
            <a:br>
              <a:rPr lang="en-US" sz="3600" b="1" dirty="0"/>
            </a:br>
            <a:r>
              <a:rPr lang="en-US" sz="3600" b="1" dirty="0"/>
              <a:t>True service comes from the heart, don’t let the lethargic sway you</a:t>
            </a:r>
            <a:r>
              <a:rPr lang="en-US" sz="2000" dirty="0"/>
              <a:t>. 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10552404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 invX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0062" y="1371600"/>
            <a:ext cx="8915400" cy="377762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b="1" dirty="0"/>
              <a:t>TABLET these…. </a:t>
            </a:r>
            <a:br>
              <a:rPr lang="en-US" sz="4800" b="1" dirty="0"/>
            </a:br>
            <a:r>
              <a:rPr lang="en-US" sz="4800" b="1" dirty="0"/>
              <a:t>There are: </a:t>
            </a:r>
            <a:br>
              <a:rPr lang="en-US" sz="4800" b="1" dirty="0"/>
            </a:br>
            <a:r>
              <a:rPr lang="en-US" sz="4800" b="1" dirty="0"/>
              <a:t>Dream Haters </a:t>
            </a:r>
            <a:br>
              <a:rPr lang="en-US" sz="4800" b="1" dirty="0"/>
            </a:br>
            <a:r>
              <a:rPr lang="en-US" sz="4800" b="1" dirty="0"/>
              <a:t>Dream Killers </a:t>
            </a:r>
            <a:br>
              <a:rPr lang="en-US" sz="4800" b="1" dirty="0"/>
            </a:br>
            <a:r>
              <a:rPr lang="en-US" sz="4800" b="1" dirty="0"/>
              <a:t>Dream Takers </a:t>
            </a:r>
            <a:br>
              <a:rPr lang="en-US" sz="4800" b="1" dirty="0"/>
            </a:br>
            <a:r>
              <a:rPr lang="en-US" sz="4800" b="1" dirty="0"/>
              <a:t/>
            </a:r>
            <a:br>
              <a:rPr lang="en-US" sz="4800" b="1" dirty="0"/>
            </a:br>
            <a:r>
              <a:rPr lang="en-US" sz="4800" b="1" dirty="0"/>
              <a:t>Don your discerning garb to be shielded from these aspersers. </a:t>
            </a:r>
          </a:p>
        </p:txBody>
      </p:sp>
    </p:spTree>
    <p:extLst>
      <p:ext uri="{BB962C8B-B14F-4D97-AF65-F5344CB8AC3E}">
        <p14:creationId xmlns:p14="http://schemas.microsoft.com/office/powerpoint/2010/main" val="87676071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46312" y="1562100"/>
            <a:ext cx="8915400" cy="377762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000" b="1" dirty="0"/>
              <a:t>Share your </a:t>
            </a:r>
            <a:br>
              <a:rPr lang="en-US" sz="6000" b="1" dirty="0"/>
            </a:br>
            <a:r>
              <a:rPr lang="en-US" sz="6000" b="1" dirty="0"/>
              <a:t>Dreams, </a:t>
            </a:r>
            <a:br>
              <a:rPr lang="en-US" sz="6000" b="1" dirty="0"/>
            </a:br>
            <a:r>
              <a:rPr lang="en-US" sz="6000" b="1" dirty="0"/>
              <a:t>Aspirations, </a:t>
            </a:r>
            <a:br>
              <a:rPr lang="en-US" sz="6000" b="1" dirty="0"/>
            </a:br>
            <a:r>
              <a:rPr lang="en-US" sz="6000" b="1" dirty="0"/>
              <a:t>Goals, </a:t>
            </a:r>
            <a:br>
              <a:rPr lang="en-US" sz="6000" b="1" dirty="0"/>
            </a:br>
            <a:r>
              <a:rPr lang="en-US" sz="6000" b="1" dirty="0"/>
              <a:t>Desires, </a:t>
            </a:r>
            <a:br>
              <a:rPr lang="en-US" sz="6000" b="1" dirty="0"/>
            </a:br>
            <a:r>
              <a:rPr lang="en-US" sz="6000" b="1" dirty="0"/>
              <a:t>Ambitions………..only with like minds.</a:t>
            </a:r>
            <a:r>
              <a:rPr lang="en-US" sz="2400" dirty="0"/>
              <a:t> 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281501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ripple dir="l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98712" y="1543050"/>
            <a:ext cx="8915400" cy="377762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8800" b="1" dirty="0"/>
              <a:t>IT IS A LONG WALK, THIS LIFE. SO, EVOLVE AS IT COMES</a:t>
            </a:r>
          </a:p>
        </p:txBody>
      </p:sp>
    </p:spTree>
    <p:extLst>
      <p:ext uri="{BB962C8B-B14F-4D97-AF65-F5344CB8AC3E}">
        <p14:creationId xmlns:p14="http://schemas.microsoft.com/office/powerpoint/2010/main" val="1594643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1" y="1551517"/>
            <a:ext cx="12858749" cy="364913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b="1" dirty="0"/>
              <a:t>HAVE a whimsical interest, especially in the </a:t>
            </a:r>
            <a:br>
              <a:rPr lang="en-US" sz="2800" b="1" dirty="0"/>
            </a:br>
            <a:r>
              <a:rPr lang="en-US" sz="2800" b="1" dirty="0"/>
              <a:t>Literary culture of your choice: Enjoy life. </a:t>
            </a:r>
            <a:br>
              <a:rPr lang="en-US" sz="2800" b="1" dirty="0"/>
            </a:br>
            <a:r>
              <a:rPr lang="en-US" sz="2800" b="1" dirty="0"/>
              <a:t>Read books, Not a few, that will </a:t>
            </a:r>
            <a:br>
              <a:rPr lang="en-US" sz="2800" b="1" dirty="0"/>
            </a:br>
            <a:r>
              <a:rPr lang="en-US" sz="2800" b="1" dirty="0"/>
              <a:t>ennoble your mind, </a:t>
            </a:r>
            <a:br>
              <a:rPr lang="en-US" sz="2800" b="1" dirty="0"/>
            </a:br>
            <a:r>
              <a:rPr lang="en-US" sz="2800" b="1" dirty="0"/>
              <a:t>Widen your thinking horizon </a:t>
            </a:r>
            <a:br>
              <a:rPr lang="en-US" sz="2800" b="1" dirty="0"/>
            </a:br>
            <a:r>
              <a:rPr lang="en-US" sz="2800" b="1" dirty="0"/>
              <a:t>Tone up your intellectual taste…….. </a:t>
            </a:r>
            <a:br>
              <a:rPr lang="en-US" sz="2800" b="1" dirty="0"/>
            </a:br>
            <a:r>
              <a:rPr lang="en-US" sz="2800" b="1" dirty="0"/>
              <a:t/>
            </a:r>
            <a:br>
              <a:rPr lang="en-US" sz="2800" b="1" dirty="0"/>
            </a:br>
            <a:r>
              <a:rPr lang="en-US" sz="2800" b="1" dirty="0"/>
              <a:t/>
            </a:r>
            <a:br>
              <a:rPr lang="en-US" sz="2800" b="1" dirty="0"/>
            </a:br>
            <a:r>
              <a:rPr lang="en-US" sz="2800" b="1" dirty="0"/>
              <a:t>EXPLORE THE WORLD : </a:t>
            </a:r>
            <a:br>
              <a:rPr lang="en-US" sz="2800" b="1" dirty="0"/>
            </a:br>
            <a:r>
              <a:rPr lang="en-US" sz="2800" b="1" dirty="0"/>
              <a:t>Travel from a sea shore to another </a:t>
            </a:r>
            <a:br>
              <a:rPr lang="en-US" sz="2800" b="1" dirty="0"/>
            </a:br>
            <a:r>
              <a:rPr lang="en-US" sz="2800" b="1" dirty="0"/>
              <a:t>Spark up your imagination inside the cable car </a:t>
            </a:r>
            <a:br>
              <a:rPr lang="en-US" sz="2800" b="1" dirty="0"/>
            </a:br>
            <a:r>
              <a:rPr lang="en-US" sz="2800" b="1" dirty="0"/>
              <a:t>Skydive, transit from a high point to Earth </a:t>
            </a:r>
            <a:br>
              <a:rPr lang="en-US" sz="2800" b="1" dirty="0"/>
            </a:br>
            <a:r>
              <a:rPr lang="en-US" sz="2800" b="1" dirty="0"/>
              <a:t/>
            </a:r>
            <a:br>
              <a:rPr lang="en-US" sz="2800" b="1" dirty="0"/>
            </a:br>
            <a:r>
              <a:rPr lang="en-US" sz="2800" b="1" dirty="0"/>
              <a:t>LIBERATE YOUR SOUL……JUST GUFFAW! </a:t>
            </a:r>
            <a:r>
              <a:rPr lang="en-US" sz="900" dirty="0"/>
              <a:t/>
            </a:r>
            <a:br>
              <a:rPr lang="en-US" sz="900" dirty="0"/>
            </a:b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29437362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4851" y="1894417"/>
            <a:ext cx="10131425" cy="364913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000" b="1" dirty="0"/>
              <a:t>PAY ATTENTION TO YOU…. </a:t>
            </a:r>
            <a:br>
              <a:rPr lang="en-US" sz="6000" b="1" dirty="0"/>
            </a:br>
            <a:r>
              <a:rPr lang="en-US" sz="6000" b="1" dirty="0"/>
              <a:t>Eat, </a:t>
            </a:r>
            <a:br>
              <a:rPr lang="en-US" sz="6000" b="1" dirty="0"/>
            </a:br>
            <a:r>
              <a:rPr lang="en-US" sz="6000" b="1" dirty="0"/>
              <a:t>Drink, </a:t>
            </a:r>
            <a:br>
              <a:rPr lang="en-US" sz="6000" b="1" dirty="0"/>
            </a:br>
            <a:r>
              <a:rPr lang="en-US" sz="6000" b="1" dirty="0"/>
              <a:t>Dress well…really well (reiterated) being heard is later, </a:t>
            </a:r>
            <a:br>
              <a:rPr lang="en-US" sz="6000" b="1" dirty="0"/>
            </a:br>
            <a:r>
              <a:rPr lang="en-US" sz="6000" b="1" dirty="0"/>
              <a:t>You will be seen first! </a:t>
            </a:r>
            <a:r>
              <a:rPr lang="en-US" sz="4400" dirty="0"/>
              <a:t/>
            </a:r>
            <a:br>
              <a:rPr lang="en-US" sz="4400" dirty="0"/>
            </a:b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0748645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351" y="1494367"/>
            <a:ext cx="10131425" cy="364913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600" dirty="0"/>
              <a:t>HOWEVER, </a:t>
            </a:r>
            <a:r>
              <a:rPr lang="en-US" sz="6600" dirty="0"/>
              <a:t/>
            </a:r>
            <a:br>
              <a:rPr lang="en-US" sz="6600" dirty="0"/>
            </a:br>
            <a:r>
              <a:rPr lang="en-US" sz="6600" dirty="0"/>
              <a:t>Do not defile your body with </a:t>
            </a:r>
            <a:r>
              <a:rPr lang="en-US" sz="6600" dirty="0"/>
              <a:t/>
            </a:r>
            <a:br>
              <a:rPr lang="en-US" sz="6600" dirty="0"/>
            </a:br>
            <a:r>
              <a:rPr lang="en-US" sz="6600" dirty="0"/>
              <a:t>Food, </a:t>
            </a:r>
            <a:r>
              <a:rPr lang="en-US" sz="6600" dirty="0"/>
              <a:t/>
            </a:r>
            <a:br>
              <a:rPr lang="en-US" sz="6600" dirty="0"/>
            </a:br>
            <a:r>
              <a:rPr lang="en-US" sz="6600" dirty="0"/>
              <a:t>Drink…nor </a:t>
            </a:r>
            <a:r>
              <a:rPr lang="en-US" sz="6600" dirty="0"/>
              <a:t/>
            </a:r>
            <a:br>
              <a:rPr lang="en-US" sz="6600" dirty="0"/>
            </a:br>
            <a:r>
              <a:rPr lang="en-US" sz="6600" dirty="0"/>
              <a:t>Immorality. </a:t>
            </a:r>
            <a:r>
              <a:rPr lang="en-US" sz="6600" dirty="0"/>
              <a:t/>
            </a:r>
            <a:br>
              <a:rPr lang="en-US" sz="6600" dirty="0"/>
            </a:br>
            <a:r>
              <a:rPr lang="en-US" sz="6600" dirty="0"/>
              <a:t>It comes back in a bad way.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15345345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701" y="1799167"/>
            <a:ext cx="10131425" cy="364913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000" dirty="0"/>
              <a:t>Above all, chew on God’s </a:t>
            </a:r>
            <a:r>
              <a:rPr lang="en-US" sz="6000" dirty="0" smtClean="0"/>
              <a:t>Word &amp;</a:t>
            </a:r>
            <a:r>
              <a:rPr lang="en-US" sz="6000" dirty="0"/>
              <a:t> </a:t>
            </a:r>
            <a:r>
              <a:rPr lang="en-US" sz="6000" dirty="0"/>
              <a:t/>
            </a:r>
            <a:br>
              <a:rPr lang="en-US" sz="6000" dirty="0"/>
            </a:br>
            <a:r>
              <a:rPr lang="en-US" sz="6000" dirty="0"/>
              <a:t>Wear integrity like a bath suit. </a:t>
            </a:r>
            <a:r>
              <a:rPr lang="en-US" sz="6000" dirty="0"/>
              <a:t/>
            </a:r>
            <a:br>
              <a:rPr lang="en-US" sz="6000" dirty="0"/>
            </a:br>
            <a:r>
              <a:rPr lang="en-US" sz="6000" dirty="0"/>
              <a:t/>
            </a:r>
            <a:br>
              <a:rPr lang="en-US" sz="6000" dirty="0"/>
            </a:br>
            <a:r>
              <a:rPr lang="en-US" sz="6000" dirty="0"/>
              <a:t>A…………N….……D </a:t>
            </a:r>
            <a:r>
              <a:rPr lang="en-US" sz="6000" dirty="0"/>
              <a:t/>
            </a:r>
            <a:br>
              <a:rPr lang="en-US" sz="6000" dirty="0"/>
            </a:br>
            <a:r>
              <a:rPr lang="en-US" sz="6000" dirty="0"/>
              <a:t>Keep being authentic! 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2852298154"/>
      </p:ext>
    </p:extLst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3486" y="0"/>
            <a:ext cx="6850064" cy="6850064"/>
          </a:xfrm>
        </p:spPr>
      </p:pic>
    </p:spTree>
    <p:extLst>
      <p:ext uri="{BB962C8B-B14F-4D97-AF65-F5344CB8AC3E}">
        <p14:creationId xmlns:p14="http://schemas.microsoft.com/office/powerpoint/2010/main" val="38767734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4901" y="2438400"/>
            <a:ext cx="10131425" cy="1456267"/>
          </a:xfrm>
        </p:spPr>
        <p:txBody>
          <a:bodyPr>
            <a:noAutofit/>
          </a:bodyPr>
          <a:lstStyle/>
          <a:p>
            <a:pPr algn="ctr"/>
            <a:r>
              <a:rPr lang="en-GB" sz="9600" dirty="0" smtClean="0">
                <a:latin typeface="Corbel" panose="020B0503020204020204" pitchFamily="34" charset="0"/>
              </a:rPr>
              <a:t>A </a:t>
            </a:r>
            <a:br>
              <a:rPr lang="en-GB" sz="9600" dirty="0" smtClean="0">
                <a:latin typeface="Corbel" panose="020B0503020204020204" pitchFamily="34" charset="0"/>
              </a:rPr>
            </a:br>
            <a:r>
              <a:rPr lang="en-GB" sz="9600" dirty="0" smtClean="0">
                <a:latin typeface="Corbel" panose="020B0503020204020204" pitchFamily="34" charset="0"/>
              </a:rPr>
              <a:t>WHILE </a:t>
            </a:r>
            <a:br>
              <a:rPr lang="en-GB" sz="9600" dirty="0" smtClean="0">
                <a:latin typeface="Corbel" panose="020B0503020204020204" pitchFamily="34" charset="0"/>
              </a:rPr>
            </a:br>
            <a:r>
              <a:rPr lang="en-GB" sz="9600" dirty="0" smtClean="0">
                <a:latin typeface="Corbel" panose="020B0503020204020204" pitchFamily="34" charset="0"/>
              </a:rPr>
              <a:t>BEFORE THE </a:t>
            </a:r>
            <a:br>
              <a:rPr lang="en-GB" sz="9600" dirty="0" smtClean="0">
                <a:latin typeface="Corbel" panose="020B0503020204020204" pitchFamily="34" charset="0"/>
              </a:rPr>
            </a:br>
            <a:r>
              <a:rPr lang="en-GB" sz="9600" dirty="0" smtClean="0">
                <a:latin typeface="Corbel" panose="020B0503020204020204" pitchFamily="34" charset="0"/>
              </a:rPr>
              <a:t>END OF TWEENY</a:t>
            </a:r>
            <a:endParaRPr lang="en-US" sz="9600" dirty="0"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2580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8112" y="1924050"/>
            <a:ext cx="8915400" cy="377762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6000" b="1" dirty="0"/>
              <a:t>Dear Young Lady</a:t>
            </a:r>
            <a:r>
              <a:rPr lang="en-GB" sz="6000" dirty="0"/>
              <a:t>,</a:t>
            </a:r>
            <a:endParaRPr lang="en-US" sz="6000" dirty="0"/>
          </a:p>
          <a:p>
            <a:pPr marL="0" indent="0">
              <a:buNone/>
            </a:pPr>
            <a:r>
              <a:rPr lang="en-GB" sz="6000" dirty="0"/>
              <a:t>NEVER quaver at the feet of a mere mortal, </a:t>
            </a:r>
            <a:endParaRPr lang="en-US" sz="6000" dirty="0"/>
          </a:p>
          <a:p>
            <a:pPr marL="0" indent="0">
              <a:buNone/>
            </a:pPr>
            <a:r>
              <a:rPr lang="en-GB" sz="6000" dirty="0" smtClean="0"/>
              <a:t>Rather</a:t>
            </a:r>
            <a:r>
              <a:rPr lang="en-GB" sz="6000" dirty="0"/>
              <a:t>, </a:t>
            </a:r>
            <a:endParaRPr lang="en-US" sz="6000" dirty="0"/>
          </a:p>
          <a:p>
            <a:pPr marL="0" indent="0">
              <a:buNone/>
            </a:pPr>
            <a:r>
              <a:rPr lang="en-GB" sz="6000" dirty="0"/>
              <a:t>At your Maker’s.</a:t>
            </a:r>
            <a:endParaRPr lang="en-US" sz="6000" dirty="0"/>
          </a:p>
          <a:p>
            <a:pPr marL="0" indent="0">
              <a:buNone/>
            </a:pP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40880808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971550"/>
            <a:ext cx="8915400" cy="493967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sz="6000" b="1" dirty="0"/>
              <a:t>Do not be defined by the hues of the Virtual world</a:t>
            </a:r>
            <a:r>
              <a:rPr lang="en-GB" sz="6000" b="1" dirty="0" smtClean="0"/>
              <a:t>:</a:t>
            </a:r>
          </a:p>
          <a:p>
            <a:pPr marL="0" indent="0">
              <a:buNone/>
            </a:pPr>
            <a:endParaRPr lang="en-US" sz="6000" b="1" dirty="0"/>
          </a:p>
          <a:p>
            <a:pPr marL="0" indent="0">
              <a:buNone/>
            </a:pPr>
            <a:r>
              <a:rPr lang="en-GB" sz="6000" b="1" dirty="0"/>
              <a:t>The Social Media</a:t>
            </a:r>
            <a:endParaRPr lang="en-US" sz="6000" b="1" dirty="0"/>
          </a:p>
          <a:p>
            <a:pPr marL="0" indent="0">
              <a:buNone/>
            </a:pPr>
            <a:endParaRPr lang="en-GB" sz="6100" b="1" dirty="0" smtClean="0"/>
          </a:p>
          <a:p>
            <a:pPr marL="0" indent="0">
              <a:buNone/>
            </a:pPr>
            <a:r>
              <a:rPr lang="en-GB" sz="6100" b="1" dirty="0" smtClean="0"/>
              <a:t>Stay </a:t>
            </a:r>
            <a:r>
              <a:rPr lang="en-GB" sz="6100" b="1" dirty="0"/>
              <a:t>Connected/Committed ONLY to your course.</a:t>
            </a:r>
            <a:endParaRPr lang="en-US" sz="6100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66956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971550"/>
            <a:ext cx="8915400" cy="49396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4700" b="1" dirty="0"/>
              <a:t>There is always a thin divide </a:t>
            </a:r>
            <a:endParaRPr lang="en-US" sz="4700" b="1" dirty="0"/>
          </a:p>
          <a:p>
            <a:pPr marL="0" indent="0">
              <a:buNone/>
            </a:pPr>
            <a:endParaRPr lang="en-GB" sz="4700" b="1" dirty="0" smtClean="0"/>
          </a:p>
          <a:p>
            <a:pPr marL="0" indent="0">
              <a:buNone/>
            </a:pPr>
            <a:r>
              <a:rPr lang="en-GB" sz="4700" b="1" dirty="0" smtClean="0"/>
              <a:t>Betwixt </a:t>
            </a:r>
            <a:r>
              <a:rPr lang="en-GB" sz="4700" b="1" dirty="0"/>
              <a:t>hard core truth and its counterpart: </a:t>
            </a:r>
            <a:endParaRPr lang="en-US" sz="4700" b="1" dirty="0"/>
          </a:p>
          <a:p>
            <a:pPr marL="0" indent="0">
              <a:buNone/>
            </a:pPr>
            <a:endParaRPr lang="en-GB" sz="4700" b="1" dirty="0" smtClean="0"/>
          </a:p>
          <a:p>
            <a:pPr marL="0" indent="0">
              <a:buNone/>
            </a:pPr>
            <a:r>
              <a:rPr lang="en-GB" sz="4700" b="1" dirty="0" smtClean="0"/>
              <a:t>Clutch </a:t>
            </a:r>
            <a:r>
              <a:rPr lang="en-GB" sz="4700" b="1" dirty="0"/>
              <a:t>the former.</a:t>
            </a:r>
            <a:endParaRPr lang="en-US" sz="4700" b="1" dirty="0"/>
          </a:p>
        </p:txBody>
      </p:sp>
    </p:spTree>
    <p:extLst>
      <p:ext uri="{BB962C8B-B14F-4D97-AF65-F5344CB8AC3E}">
        <p14:creationId xmlns:p14="http://schemas.microsoft.com/office/powerpoint/2010/main" val="12509279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971550"/>
            <a:ext cx="8915400" cy="49396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4700" b="1" dirty="0"/>
              <a:t>Be garrisoned by the            </a:t>
            </a:r>
            <a:endParaRPr lang="en-GB" sz="4700" b="1" dirty="0" smtClean="0"/>
          </a:p>
          <a:p>
            <a:pPr marL="0" indent="0">
              <a:buNone/>
            </a:pPr>
            <a:r>
              <a:rPr lang="en-GB" sz="4700" b="1" dirty="0" smtClean="0"/>
              <a:t>Ideals</a:t>
            </a:r>
            <a:r>
              <a:rPr lang="en-GB" sz="4700" b="1" dirty="0"/>
              <a:t>, 											       Virtues, 										    Trainings, 										        Words you have heard from the very book of life.</a:t>
            </a:r>
            <a:endParaRPr lang="en-US" sz="4700" b="1" dirty="0"/>
          </a:p>
        </p:txBody>
      </p:sp>
    </p:spTree>
    <p:extLst>
      <p:ext uri="{BB962C8B-B14F-4D97-AF65-F5344CB8AC3E}">
        <p14:creationId xmlns:p14="http://schemas.microsoft.com/office/powerpoint/2010/main" val="351059332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60662" y="1428750"/>
            <a:ext cx="8915400" cy="3777622"/>
          </a:xfrm>
        </p:spPr>
        <p:txBody>
          <a:bodyPr/>
          <a:lstStyle/>
          <a:p>
            <a:pPr marL="0" indent="0">
              <a:buNone/>
            </a:pPr>
            <a:r>
              <a:rPr lang="en-GB" sz="4700" b="1" dirty="0"/>
              <a:t>There is always a thin divide </a:t>
            </a:r>
            <a:endParaRPr lang="en-US" sz="4700" b="1" dirty="0"/>
          </a:p>
          <a:p>
            <a:pPr marL="0" indent="0">
              <a:buNone/>
            </a:pPr>
            <a:r>
              <a:rPr lang="en-GB" sz="4700" b="1" dirty="0"/>
              <a:t>Betwixt hard core truth and its counterpart: </a:t>
            </a:r>
            <a:endParaRPr lang="en-US" sz="4700" b="1" dirty="0"/>
          </a:p>
          <a:p>
            <a:pPr marL="0" indent="0">
              <a:buNone/>
            </a:pPr>
            <a:r>
              <a:rPr lang="en-GB" sz="4700" b="1" dirty="0"/>
              <a:t>Clutch the former.</a:t>
            </a:r>
            <a:endParaRPr lang="en-US" sz="4700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25484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79662" y="152400"/>
            <a:ext cx="8915400" cy="377762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4800" b="1" dirty="0"/>
              <a:t>In troubled waters</a:t>
            </a:r>
            <a:r>
              <a:rPr lang="en-GB" sz="4800" b="1" dirty="0" smtClean="0"/>
              <a:t>,</a:t>
            </a:r>
          </a:p>
          <a:p>
            <a:pPr marL="0" indent="0">
              <a:buNone/>
            </a:pPr>
            <a:endParaRPr lang="en-US" sz="4800" b="1" dirty="0"/>
          </a:p>
          <a:p>
            <a:pPr marL="0" indent="0">
              <a:buNone/>
            </a:pPr>
            <a:r>
              <a:rPr lang="en-GB" sz="4800" b="1" dirty="0"/>
              <a:t>Mutter under your breath </a:t>
            </a:r>
            <a:r>
              <a:rPr lang="en-GB" sz="4800" b="1" dirty="0" smtClean="0"/>
              <a:t>Orisons </a:t>
            </a:r>
            <a:r>
              <a:rPr lang="en-GB" sz="4800" b="1" dirty="0"/>
              <a:t>imbedded by</a:t>
            </a:r>
            <a:endParaRPr lang="en-US" sz="4800" b="1" dirty="0"/>
          </a:p>
          <a:p>
            <a:pPr marL="0" indent="0">
              <a:buNone/>
            </a:pPr>
            <a:r>
              <a:rPr lang="en-GB" sz="4800" b="1" dirty="0" smtClean="0"/>
              <a:t>the </a:t>
            </a:r>
            <a:r>
              <a:rPr lang="en-GB" sz="4800" b="1" dirty="0"/>
              <a:t>help of the Holy One.  </a:t>
            </a:r>
            <a:endParaRPr lang="en-GB" sz="4800" b="1" dirty="0" smtClean="0"/>
          </a:p>
          <a:p>
            <a:pPr marL="0" indent="0">
              <a:buNone/>
            </a:pPr>
            <a:r>
              <a:rPr lang="en-GB" sz="4800" b="1" dirty="0" smtClean="0"/>
              <a:t>                                                      Surely, </a:t>
            </a:r>
            <a:r>
              <a:rPr lang="en-GB" sz="4800" b="1" dirty="0"/>
              <a:t>your Angelic Sentinels are at your beck and </a:t>
            </a:r>
            <a:r>
              <a:rPr lang="en-GB" sz="4800" b="1" dirty="0" smtClean="0"/>
              <a:t>call</a:t>
            </a:r>
            <a:endParaRPr 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34926834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17662" y="1466850"/>
            <a:ext cx="9907588" cy="377762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3200" b="1" dirty="0"/>
              <a:t>Lassie,</a:t>
            </a:r>
            <a:endParaRPr lang="en-US" sz="3200" b="1" dirty="0"/>
          </a:p>
          <a:p>
            <a:pPr marL="0" indent="0">
              <a:buNone/>
            </a:pPr>
            <a:r>
              <a:rPr lang="en-GB" sz="3200" b="1" dirty="0"/>
              <a:t>On Friendship:      </a:t>
            </a:r>
            <a:endParaRPr lang="en-US" sz="3200" b="1" dirty="0"/>
          </a:p>
          <a:p>
            <a:pPr marL="0" indent="0">
              <a:buNone/>
            </a:pPr>
            <a:r>
              <a:rPr lang="en-GB" sz="3200" b="1" dirty="0"/>
              <a:t>Hang in there</a:t>
            </a:r>
            <a:endParaRPr lang="en-US" sz="3200" b="1" dirty="0"/>
          </a:p>
          <a:p>
            <a:pPr marL="0" indent="0">
              <a:buNone/>
            </a:pPr>
            <a:r>
              <a:rPr lang="en-GB" sz="3200" b="1" dirty="0"/>
              <a:t>‘Without stupidity, there would not, Intelligence…</a:t>
            </a:r>
            <a:endParaRPr lang="en-US" sz="3200" b="1" dirty="0"/>
          </a:p>
          <a:p>
            <a:pPr marL="0" indent="0">
              <a:buNone/>
            </a:pPr>
            <a:r>
              <a:rPr lang="en-GB" sz="3200" b="1" dirty="0"/>
              <a:t>Neither is Ugliness without Beauty.</a:t>
            </a:r>
            <a:endParaRPr lang="en-US" sz="3200" b="1" dirty="0"/>
          </a:p>
          <a:p>
            <a:pPr marL="0" indent="0">
              <a:buNone/>
            </a:pPr>
            <a:r>
              <a:rPr lang="en-GB" sz="3200" b="1" dirty="0"/>
              <a:t>Regurgitate the quote, you will need it most &amp; importantly in life.</a:t>
            </a:r>
            <a:endParaRPr lang="en-US" sz="3200" b="1" dirty="0"/>
          </a:p>
          <a:p>
            <a:pPr marL="0" indent="0">
              <a:buNone/>
            </a:pPr>
            <a:r>
              <a:rPr lang="en-GB" sz="3200" b="1" dirty="0"/>
              <a:t>Don’t dwell on hate.</a:t>
            </a:r>
            <a:endParaRPr lang="en-US" sz="3200" b="1" dirty="0"/>
          </a:p>
          <a:p>
            <a:pPr marL="0" indent="0">
              <a:buNone/>
            </a:pPr>
            <a:r>
              <a:rPr lang="en-GB" sz="3200" b="1" dirty="0"/>
              <a:t>Never embrace the defeatist’s attitude.</a:t>
            </a:r>
            <a:endParaRPr lang="en-US" sz="3200" b="1" dirty="0"/>
          </a:p>
          <a:p>
            <a:pPr marL="0" indent="0">
              <a:buNone/>
            </a:pPr>
            <a:r>
              <a:rPr lang="en-GB" sz="3200" b="1" dirty="0"/>
              <a:t>When your frenemies go low, maintain a high altitude.</a:t>
            </a:r>
            <a:endParaRPr lang="en-US" sz="3200" b="1" dirty="0"/>
          </a:p>
          <a:p>
            <a:pPr marL="0" indent="0">
              <a:buNone/>
            </a:pPr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242618224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 invX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_xmlsignatures/_rels/origin.sigs.rels><?xml version="1.0" encoding="UTF-8" standalone="yes"?>
<Relationships xmlns="http://schemas.openxmlformats.org/package/2006/relationships"><Relationship Id="rId1" Type="http://schemas.openxmlformats.org/package/2006/relationships/digital-signature/signature" Target="sig1.xml"/></Relationships>
</file>

<file path=_xmlsignatures/sig1.xml><?xml version="1.0" encoding="utf-8"?>
<Signature xmlns="http://www.w3.org/2000/09/xmldsig#" Id="idPackageSignature">
  <SignedInfo>
    <CanonicalizationMethod Algorithm="http://www.w3.org/TR/2001/REC-xml-c14n-20010315"/>
    <SignatureMethod Algorithm="http://www.w3.org/2000/09/xmldsig#rsa-sha1"/>
    <Reference Type="http://www.w3.org/2000/09/xmldsig#Object" URI="#idPackageObject">
      <DigestMethod Algorithm="http://www.w3.org/2000/09/xmldsig#sha1"/>
      <DigestValue>7za/D0lkAktY97EOn99Oi0nmG5o=</DigestValue>
    </Reference>
    <Reference Type="http://www.w3.org/2000/09/xmldsig#Object" URI="#idOfficeObject">
      <DigestMethod Algorithm="http://www.w3.org/2000/09/xmldsig#sha1"/>
      <DigestValue>+Nletg3/JVmS04tBRdFoD2mGcwQ=</DigestValue>
    </Reference>
    <Reference Type="http://uri.etsi.org/01903#SignedProperties" URI="#idSignedProperties">
      <Transforms>
        <Transform Algorithm="http://www.w3.org/TR/2001/REC-xml-c14n-20010315"/>
      </Transforms>
      <DigestMethod Algorithm="http://www.w3.org/2000/09/xmldsig#sha1"/>
      <DigestValue>PMGmRaMRSCyksArXimKIa0fszuw=</DigestValue>
    </Reference>
  </SignedInfo>
  <SignatureValue>YWIcaP6mXj8ZX4ZfUjQr7QF9K3OWAnEY7wtGNDLeuRGcT+uqXmDSqM3jwaLDlGJGVGG7/yXx6CQK
P2eU9NjdOViyumOAetTYRQSKRMoVrlh+nq96pobaaWkimX3mh7FJ6Srn00K9T7xF16fCfLan0HWx
61qdy1umOGSE+MWpuaBd/Qf4sfClkL8JiJb69tehAHHOLn3c/WV4QSnITyL6eCP5y3WqXEDVZaxG
PJY21A2N7f+YWbUYQrpszN+OwTOI8oKrLbGV2IgLxyRT3mhvBAhDtsgAXtiDIGD31k9jPFwL3MeZ
ObCaiNfBaTn9WyAI/Y8d3/fkWTeHg2XFHwpmRA==</SignatureValue>
  <KeyInfo>
    <X509Data>
      <X509Certificate>MIIDMDCCAhigAwIBAgIQfkqjeMXmHIRIM+ou/WmLvTANBgkqhkiG9w0BAQUFADAfMR0wGwYDVQQDExRBREVSRU1JIEVNTUFOVUVMLU9LSTAgFw0xNjAxMDIxNTMzNTVaGA8yMTE1MTIwOTE1MzM1NVowHzEdMBsGA1UEAxMUQURFUkVNSSBFTU1BTlVFTC1PS0kwggEiMA0GCSqGSIb3DQEBAQUAA4IBDwAwggEKAoIBAQCmILz1ZjqLpRRCWQamzfwxPWwJlNCikQ3qi09ZYqiGIevfscXpFmMFcjw8K3V2YjDp3CIzhDLroozIJRyiPJr75l4Tclfrkhud/5r5/Qqb9iOBcVi+gCdd98aq/ZxG//MbHlu2hpOfgi3Gf5alWcs92MMaaIc6P2oqSJSFlDJr9BJ52xhpfWIwQRQ+hxhQhPkq7mWoxqNb07UBRLX++GRA1PLHHMZqpexpNtz8Ipe4sDm9isXHzQJ382Vd346gRfKMHBmvIgZlIE7Cc8krNvhoTab3GHBtMFLd45b4NSz0fu7Y/dqusbZohur/KQ1b04Zan+eEC4nLn5SRx1icRO3JAgMBAAGjZjBkMBUGA1UdJQQOMAwGCisGAQQBgjcKAwQwQAYDVR0RBDkwN6A1BgorBgEEAYI3FAIDoCcMJUFERVJFTUkgRU1NQU5VRUwtT0tJQEFERVJFTUlFTU1BTlVFTAAwCQYDVR0TBAIwADANBgkqhkiG9w0BAQUFAAOCAQEAG0Y5iN6ARZNdD+uuZPyJcQySFuV75ATRq0KCs+1L4Q8fLfK5dtMwv2Gp5/N5ZoQh8URI5moM4jAOVBVcJ3b+KkP4eE4wvC0C5/QLxAhw3ke/3F0gqNG6/9r89IYmCVo0D/j39S4XAwKWabxJcXMqoKIfmutEGM1ySS+gbidm0avCD1kMWrfYWk47qHWc9pTyt+ycnm6Deujh3Uf8637p1L+e1i8WYjQD1bxnuUtsBqXoH/UXDoTe03AcgR72xv3E+Jhqrvbk1iIAL/rt9q7/LFBNJP05oyzXv7iK6uiMhWS+NEjCaz/MtZdCywm9Bf87KBC9FfW0L9CYvAF/mWZTyA==</X509Certificate>
    </X509Data>
  </KeyInfo>
  <Object Id="idPackageObject">
    <Manifest>
      <Reference URI="/_rels/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1"/>
          </Transform>
          <Transform Algorithm="http://www.w3.org/TR/2001/REC-xml-c14n-20010315"/>
        </Transforms>
        <DigestMethod Algorithm="http://www.w3.org/2000/09/xmldsig#sha1"/>
        <DigestValue>zU3xVjYU7a1ax8o9OQBgdxm5bvU=</DigestValue>
      </Reference>
      <Reference URI="/ppt/_rels/presentation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5"/>
            <mdssi:RelationshipReference xmlns:mdssi="http://schemas.openxmlformats.org/package/2006/digital-signature" SourceId="rId15"/>
            <mdssi:RelationshipReference xmlns:mdssi="http://schemas.openxmlformats.org/package/2006/digital-signature" SourceId="rId23"/>
            <mdssi:RelationshipReference xmlns:mdssi="http://schemas.openxmlformats.org/package/2006/digital-signature" SourceId="rId10"/>
            <mdssi:RelationshipReference xmlns:mdssi="http://schemas.openxmlformats.org/package/2006/digital-signature" SourceId="rId19"/>
            <mdssi:RelationshipReference xmlns:mdssi="http://schemas.openxmlformats.org/package/2006/digital-signature" SourceId="rId4"/>
            <mdssi:RelationshipReference xmlns:mdssi="http://schemas.openxmlformats.org/package/2006/digital-signature" SourceId="rId9"/>
            <mdssi:RelationshipReference xmlns:mdssi="http://schemas.openxmlformats.org/package/2006/digital-signature" SourceId="rId14"/>
            <mdssi:RelationshipReference xmlns:mdssi="http://schemas.openxmlformats.org/package/2006/digital-signature" SourceId="rId22"/>
            <mdssi:RelationshipReference xmlns:mdssi="http://schemas.openxmlformats.org/package/2006/digital-signature" SourceId="rId8"/>
            <mdssi:RelationshipReference xmlns:mdssi="http://schemas.openxmlformats.org/package/2006/digital-signature" SourceId="rId13"/>
            <mdssi:RelationshipReference xmlns:mdssi="http://schemas.openxmlformats.org/package/2006/digital-signature" SourceId="rId18"/>
            <mdssi:RelationshipReference xmlns:mdssi="http://schemas.openxmlformats.org/package/2006/digital-signature" SourceId="rId3"/>
            <mdssi:RelationshipReference xmlns:mdssi="http://schemas.openxmlformats.org/package/2006/digital-signature" SourceId="rId21"/>
            <mdssi:RelationshipReference xmlns:mdssi="http://schemas.openxmlformats.org/package/2006/digital-signature" SourceId="rId7"/>
            <mdssi:RelationshipReference xmlns:mdssi="http://schemas.openxmlformats.org/package/2006/digital-signature" SourceId="rId12"/>
            <mdssi:RelationshipReference xmlns:mdssi="http://schemas.openxmlformats.org/package/2006/digital-signature" SourceId="rId17"/>
            <mdssi:RelationshipReference xmlns:mdssi="http://schemas.openxmlformats.org/package/2006/digital-signature" SourceId="rId2"/>
            <mdssi:RelationshipReference xmlns:mdssi="http://schemas.openxmlformats.org/package/2006/digital-signature" SourceId="rId16"/>
            <mdssi:RelationshipReference xmlns:mdssi="http://schemas.openxmlformats.org/package/2006/digital-signature" SourceId="rId20"/>
            <mdssi:RelationshipReference xmlns:mdssi="http://schemas.openxmlformats.org/package/2006/digital-signature" SourceId="rId1"/>
            <mdssi:RelationshipReference xmlns:mdssi="http://schemas.openxmlformats.org/package/2006/digital-signature" SourceId="rId6"/>
            <mdssi:RelationshipReference xmlns:mdssi="http://schemas.openxmlformats.org/package/2006/digital-signature" SourceId="rId11"/>
          </Transform>
          <Transform Algorithm="http://www.w3.org/TR/2001/REC-xml-c14n-20010315"/>
        </Transforms>
        <DigestMethod Algorithm="http://www.w3.org/2000/09/xmldsig#sha1"/>
        <DigestValue>cGmWb7ZVUHNBmelQ5+hbyS6AXJo=</DigestValue>
      </Reference>
      <Reference URI="/ppt/media/image1.jpeg?ContentType=image/jpeg">
        <DigestMethod Algorithm="http://www.w3.org/2000/09/xmldsig#sha1"/>
        <DigestValue>eN1c+hh7LejZY89gtn0gZsIkgYg=</DigestValue>
      </Reference>
      <Reference URI="/ppt/media/image2.png?ContentType=image/png">
        <DigestMethod Algorithm="http://www.w3.org/2000/09/xmldsig#sha1"/>
        <DigestValue>iuI8NpITomdYvp8zcnqoanYEP/k=</DigestValue>
      </Reference>
      <Reference URI="/ppt/media/image3.png?ContentType=image/png">
        <DigestMethod Algorithm="http://www.w3.org/2000/09/xmldsig#sha1"/>
        <DigestValue>iT4Vh6k9xyekpXpfUeS1QQdQg9Q=</DigestValue>
      </Reference>
      <Reference URI="/ppt/media/image4.png?ContentType=image/png">
        <DigestMethod Algorithm="http://www.w3.org/2000/09/xmldsig#sha1"/>
        <DigestValue>6gYPR0VDQkz6hPw180/JJPgx7V8=</DigestValue>
      </Reference>
      <Reference URI="/ppt/media/image5.jpg?ContentType=image/jpeg">
        <DigestMethod Algorithm="http://www.w3.org/2000/09/xmldsig#sha1"/>
        <DigestValue>lIBDFJRgcIA/gc+0e0FtOxVnnxY=</DigestValue>
      </Reference>
      <Reference URI="/ppt/presentation.xml?ContentType=application/vnd.openxmlformats-officedocument.presentationml.presentation.main+xml">
        <DigestMethod Algorithm="http://www.w3.org/2000/09/xmldsig#sha1"/>
        <DigestValue>RthNNw706dzaXTYnhuJq0yoRC4g=</DigestValue>
      </Reference>
      <Reference URI="/ppt/presProps.xml?ContentType=application/vnd.openxmlformats-officedocument.presentationml.presProps+xml">
        <DigestMethod Algorithm="http://www.w3.org/2000/09/xmldsig#sha1"/>
        <DigestValue>LFWmi8xoQguxDTFzb6HSlgWnCzc=</DigestValue>
      </Reference>
      <Reference URI="/ppt/slideLayouts/_rels/slideLayout1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2"/>
            <mdssi:RelationshipReference xmlns:mdssi="http://schemas.openxmlformats.org/package/2006/digital-signature" SourceId="rId1"/>
          </Transform>
          <Transform Algorithm="http://www.w3.org/TR/2001/REC-xml-c14n-20010315"/>
        </Transforms>
        <DigestMethod Algorithm="http://www.w3.org/2000/09/xmldsig#sha1"/>
        <DigestValue>1Ro5loyHJAkpoShRReg0AKBBya0=</DigestValue>
      </Reference>
      <Reference URI="/ppt/slideLayouts/_rels/slideLayout10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2"/>
            <mdssi:RelationshipReference xmlns:mdssi="http://schemas.openxmlformats.org/package/2006/digital-signature" SourceId="rId1"/>
          </Transform>
          <Transform Algorithm="http://www.w3.org/TR/2001/REC-xml-c14n-20010315"/>
        </Transforms>
        <DigestMethod Algorithm="http://www.w3.org/2000/09/xmldsig#sha1"/>
        <DigestValue>nVeFIgXresqLY18smAgc/35+NXI=</DigestValue>
      </Reference>
      <Reference URI="/ppt/slideLayouts/_rels/slideLayout11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1"/>
            <mdssi:RelationshipReference xmlns:mdssi="http://schemas.openxmlformats.org/package/2006/digital-signature" SourceId="rId2"/>
          </Transform>
          <Transform Algorithm="http://www.w3.org/TR/2001/REC-xml-c14n-20010315"/>
        </Transforms>
        <DigestMethod Algorithm="http://www.w3.org/2000/09/xmldsig#sha1"/>
        <DigestValue>nVeFIgXresqLY18smAgc/35+NXI=</DigestValue>
      </Reference>
      <Reference URI="/ppt/slideLayouts/_rels/slideLayout12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2"/>
            <mdssi:RelationshipReference xmlns:mdssi="http://schemas.openxmlformats.org/package/2006/digital-signature" SourceId="rId1"/>
          </Transform>
          <Transform Algorithm="http://www.w3.org/TR/2001/REC-xml-c14n-20010315"/>
        </Transforms>
        <DigestMethod Algorithm="http://www.w3.org/2000/09/xmldsig#sha1"/>
        <DigestValue>nVeFIgXresqLY18smAgc/35+NXI=</DigestValue>
      </Reference>
      <Reference URI="/ppt/slideLayouts/_rels/slideLayout13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1"/>
            <mdssi:RelationshipReference xmlns:mdssi="http://schemas.openxmlformats.org/package/2006/digital-signature" SourceId="rId2"/>
          </Transform>
          <Transform Algorithm="http://www.w3.org/TR/2001/REC-xml-c14n-20010315"/>
        </Transforms>
        <DigestMethod Algorithm="http://www.w3.org/2000/09/xmldsig#sha1"/>
        <DigestValue>nVeFIgXresqLY18smAgc/35+NXI=</DigestValue>
      </Reference>
      <Reference URI="/ppt/slideLayouts/_rels/slideLayout14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2"/>
            <mdssi:RelationshipReference xmlns:mdssi="http://schemas.openxmlformats.org/package/2006/digital-signature" SourceId="rId1"/>
          </Transform>
          <Transform Algorithm="http://www.w3.org/TR/2001/REC-xml-c14n-20010315"/>
        </Transforms>
        <DigestMethod Algorithm="http://www.w3.org/2000/09/xmldsig#sha1"/>
        <DigestValue>nVeFIgXresqLY18smAgc/35+NXI=</DigestValue>
      </Reference>
      <Reference URI="/ppt/slideLayouts/_rels/slideLayout15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2"/>
            <mdssi:RelationshipReference xmlns:mdssi="http://schemas.openxmlformats.org/package/2006/digital-signature" SourceId="rId1"/>
          </Transform>
          <Transform Algorithm="http://www.w3.org/TR/2001/REC-xml-c14n-20010315"/>
        </Transforms>
        <DigestMethod Algorithm="http://www.w3.org/2000/09/xmldsig#sha1"/>
        <DigestValue>nVeFIgXresqLY18smAgc/35+NXI=</DigestValue>
      </Reference>
      <Reference URI="/ppt/slideLayouts/_rels/slideLayout16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2"/>
            <mdssi:RelationshipReference xmlns:mdssi="http://schemas.openxmlformats.org/package/2006/digital-signature" SourceId="rId1"/>
          </Transform>
          <Transform Algorithm="http://www.w3.org/TR/2001/REC-xml-c14n-20010315"/>
        </Transforms>
        <DigestMethod Algorithm="http://www.w3.org/2000/09/xmldsig#sha1"/>
        <DigestValue>nVeFIgXresqLY18smAgc/35+NXI=</DigestValue>
      </Reference>
      <Reference URI="/ppt/slideLayouts/_rels/slideLayout17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1"/>
            <mdssi:RelationshipReference xmlns:mdssi="http://schemas.openxmlformats.org/package/2006/digital-signature" SourceId="rId2"/>
          </Transform>
          <Transform Algorithm="http://www.w3.org/TR/2001/REC-xml-c14n-20010315"/>
        </Transforms>
        <DigestMethod Algorithm="http://www.w3.org/2000/09/xmldsig#sha1"/>
        <DigestValue>nVeFIgXresqLY18smAgc/35+NXI=</DigestValue>
      </Reference>
      <Reference URI="/ppt/slideLayouts/_rels/slideLayout2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2"/>
            <mdssi:RelationshipReference xmlns:mdssi="http://schemas.openxmlformats.org/package/2006/digital-signature" SourceId="rId1"/>
          </Transform>
          <Transform Algorithm="http://www.w3.org/TR/2001/REC-xml-c14n-20010315"/>
        </Transforms>
        <DigestMethod Algorithm="http://www.w3.org/2000/09/xmldsig#sha1"/>
        <DigestValue>nVeFIgXresqLY18smAgc/35+NXI=</DigestValue>
      </Reference>
      <Reference URI="/ppt/slideLayouts/_rels/slideLayout3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1"/>
            <mdssi:RelationshipReference xmlns:mdssi="http://schemas.openxmlformats.org/package/2006/digital-signature" SourceId="rId2"/>
          </Transform>
          <Transform Algorithm="http://www.w3.org/TR/2001/REC-xml-c14n-20010315"/>
        </Transforms>
        <DigestMethod Algorithm="http://www.w3.org/2000/09/xmldsig#sha1"/>
        <DigestValue>nVeFIgXresqLY18smAgc/35+NXI=</DigestValue>
      </Reference>
      <Reference URI="/ppt/slideLayouts/_rels/slideLayout4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2"/>
            <mdssi:RelationshipReference xmlns:mdssi="http://schemas.openxmlformats.org/package/2006/digital-signature" SourceId="rId1"/>
          </Transform>
          <Transform Algorithm="http://www.w3.org/TR/2001/REC-xml-c14n-20010315"/>
        </Transforms>
        <DigestMethod Algorithm="http://www.w3.org/2000/09/xmldsig#sha1"/>
        <DigestValue>nVeFIgXresqLY18smAgc/35+NXI=</DigestValue>
      </Reference>
      <Reference URI="/ppt/slideLayouts/_rels/slideLayout5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1"/>
          </Transform>
          <Transform Algorithm="http://www.w3.org/TR/2001/REC-xml-c14n-20010315"/>
        </Transforms>
        <DigestMethod Algorithm="http://www.w3.org/2000/09/xmldsig#sha1"/>
        <DigestValue>dYByJLKRFpilzHfDpCCztlNdVng=</DigestValue>
      </Reference>
      <Reference URI="/ppt/slideLayouts/_rels/slideLayout6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1"/>
            <mdssi:RelationshipReference xmlns:mdssi="http://schemas.openxmlformats.org/package/2006/digital-signature" SourceId="rId2"/>
          </Transform>
          <Transform Algorithm="http://www.w3.org/TR/2001/REC-xml-c14n-20010315"/>
        </Transforms>
        <DigestMethod Algorithm="http://www.w3.org/2000/09/xmldsig#sha1"/>
        <DigestValue>nVeFIgXresqLY18smAgc/35+NXI=</DigestValue>
      </Reference>
      <Reference URI="/ppt/slideLayouts/_rels/slideLayout7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2"/>
            <mdssi:RelationshipReference xmlns:mdssi="http://schemas.openxmlformats.org/package/2006/digital-signature" SourceId="rId1"/>
          </Transform>
          <Transform Algorithm="http://www.w3.org/TR/2001/REC-xml-c14n-20010315"/>
        </Transforms>
        <DigestMethod Algorithm="http://www.w3.org/2000/09/xmldsig#sha1"/>
        <DigestValue>nVeFIgXresqLY18smAgc/35+NXI=</DigestValue>
      </Reference>
      <Reference URI="/ppt/slideLayouts/_rels/slideLayout8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1"/>
            <mdssi:RelationshipReference xmlns:mdssi="http://schemas.openxmlformats.org/package/2006/digital-signature" SourceId="rId2"/>
          </Transform>
          <Transform Algorithm="http://www.w3.org/TR/2001/REC-xml-c14n-20010315"/>
        </Transforms>
        <DigestMethod Algorithm="http://www.w3.org/2000/09/xmldsig#sha1"/>
        <DigestValue>nVeFIgXresqLY18smAgc/35+NXI=</DigestValue>
      </Reference>
      <Reference URI="/ppt/slideLayouts/_rels/slideLayout9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1"/>
            <mdssi:RelationshipReference xmlns:mdssi="http://schemas.openxmlformats.org/package/2006/digital-signature" SourceId="rId2"/>
          </Transform>
          <Transform Algorithm="http://www.w3.org/TR/2001/REC-xml-c14n-20010315"/>
        </Transforms>
        <DigestMethod Algorithm="http://www.w3.org/2000/09/xmldsig#sha1"/>
        <DigestValue>nVeFIgXresqLY18smAgc/35+NXI=</DigestValue>
      </Reference>
      <Reference URI="/ppt/slideLayouts/slideLayout1.xml?ContentType=application/vnd.openxmlformats-officedocument.presentationml.slideLayout+xml">
        <DigestMethod Algorithm="http://www.w3.org/2000/09/xmldsig#sha1"/>
        <DigestValue>0HdQgus3mvsTqdCZinkP4ySyqsE=</DigestValue>
      </Reference>
      <Reference URI="/ppt/slideLayouts/slideLayout10.xml?ContentType=application/vnd.openxmlformats-officedocument.presentationml.slideLayout+xml">
        <DigestMethod Algorithm="http://www.w3.org/2000/09/xmldsig#sha1"/>
        <DigestValue>tKo5Nhdbb6lJ4tz7y8B53BdGImY=</DigestValue>
      </Reference>
      <Reference URI="/ppt/slideLayouts/slideLayout11.xml?ContentType=application/vnd.openxmlformats-officedocument.presentationml.slideLayout+xml">
        <DigestMethod Algorithm="http://www.w3.org/2000/09/xmldsig#sha1"/>
        <DigestValue>f1gqcTHujP5hHlYoW1ejkHYA4jM=</DigestValue>
      </Reference>
      <Reference URI="/ppt/slideLayouts/slideLayout12.xml?ContentType=application/vnd.openxmlformats-officedocument.presentationml.slideLayout+xml">
        <DigestMethod Algorithm="http://www.w3.org/2000/09/xmldsig#sha1"/>
        <DigestValue>Nsp38U0Pk5XJdzelhMSBmV8Mdbo=</DigestValue>
      </Reference>
      <Reference URI="/ppt/slideLayouts/slideLayout13.xml?ContentType=application/vnd.openxmlformats-officedocument.presentationml.slideLayout+xml">
        <DigestMethod Algorithm="http://www.w3.org/2000/09/xmldsig#sha1"/>
        <DigestValue>/uLVCUrRsj6vDL+SgQIfuaY9QfY=</DigestValue>
      </Reference>
      <Reference URI="/ppt/slideLayouts/slideLayout14.xml?ContentType=application/vnd.openxmlformats-officedocument.presentationml.slideLayout+xml">
        <DigestMethod Algorithm="http://www.w3.org/2000/09/xmldsig#sha1"/>
        <DigestValue>7Cu38IZA5LQ22WRtSpS8Orl+NrI=</DigestValue>
      </Reference>
      <Reference URI="/ppt/slideLayouts/slideLayout15.xml?ContentType=application/vnd.openxmlformats-officedocument.presentationml.slideLayout+xml">
        <DigestMethod Algorithm="http://www.w3.org/2000/09/xmldsig#sha1"/>
        <DigestValue>BWQ7HPyD1+eOlzPNoINgqT4dASs=</DigestValue>
      </Reference>
      <Reference URI="/ppt/slideLayouts/slideLayout16.xml?ContentType=application/vnd.openxmlformats-officedocument.presentationml.slideLayout+xml">
        <DigestMethod Algorithm="http://www.w3.org/2000/09/xmldsig#sha1"/>
        <DigestValue>qNPzNQEgxEWluIe8meswJw8ocfo=</DigestValue>
      </Reference>
      <Reference URI="/ppt/slideLayouts/slideLayout17.xml?ContentType=application/vnd.openxmlformats-officedocument.presentationml.slideLayout+xml">
        <DigestMethod Algorithm="http://www.w3.org/2000/09/xmldsig#sha1"/>
        <DigestValue>8mAPV/nPrkItD/Zi0YSKFItMGkg=</DigestValue>
      </Reference>
      <Reference URI="/ppt/slideLayouts/slideLayout2.xml?ContentType=application/vnd.openxmlformats-officedocument.presentationml.slideLayout+xml">
        <DigestMethod Algorithm="http://www.w3.org/2000/09/xmldsig#sha1"/>
        <DigestValue>Hj4AsHd+W75b/t4bULrFqFKi86E=</DigestValue>
      </Reference>
      <Reference URI="/ppt/slideLayouts/slideLayout3.xml?ContentType=application/vnd.openxmlformats-officedocument.presentationml.slideLayout+xml">
        <DigestMethod Algorithm="http://www.w3.org/2000/09/xmldsig#sha1"/>
        <DigestValue>icsjPyQHmFfyeSfyyPghHKBrAxw=</DigestValue>
      </Reference>
      <Reference URI="/ppt/slideLayouts/slideLayout4.xml?ContentType=application/vnd.openxmlformats-officedocument.presentationml.slideLayout+xml">
        <DigestMethod Algorithm="http://www.w3.org/2000/09/xmldsig#sha1"/>
        <DigestValue>e41l80rgeGJF8qxPmzg9bQKeWZI=</DigestValue>
      </Reference>
      <Reference URI="/ppt/slideLayouts/slideLayout5.xml?ContentType=application/vnd.openxmlformats-officedocument.presentationml.slideLayout+xml">
        <DigestMethod Algorithm="http://www.w3.org/2000/09/xmldsig#sha1"/>
        <DigestValue>G+n53ShVthMLSDOHC+4wTcgUefk=</DigestValue>
      </Reference>
      <Reference URI="/ppt/slideLayouts/slideLayout6.xml?ContentType=application/vnd.openxmlformats-officedocument.presentationml.slideLayout+xml">
        <DigestMethod Algorithm="http://www.w3.org/2000/09/xmldsig#sha1"/>
        <DigestValue>/dk2RhM8fqwht3HTz9EuwjjdDhk=</DigestValue>
      </Reference>
      <Reference URI="/ppt/slideLayouts/slideLayout7.xml?ContentType=application/vnd.openxmlformats-officedocument.presentationml.slideLayout+xml">
        <DigestMethod Algorithm="http://www.w3.org/2000/09/xmldsig#sha1"/>
        <DigestValue>6W6uUhtec+anI+FwrHTbrBUW1KQ=</DigestValue>
      </Reference>
      <Reference URI="/ppt/slideLayouts/slideLayout8.xml?ContentType=application/vnd.openxmlformats-officedocument.presentationml.slideLayout+xml">
        <DigestMethod Algorithm="http://www.w3.org/2000/09/xmldsig#sha1"/>
        <DigestValue>6MAILFQ29IB58nFBYdbDKxbSo/Q=</DigestValue>
      </Reference>
      <Reference URI="/ppt/slideLayouts/slideLayout9.xml?ContentType=application/vnd.openxmlformats-officedocument.presentationml.slideLayout+xml">
        <DigestMethod Algorithm="http://www.w3.org/2000/09/xmldsig#sha1"/>
        <DigestValue>/F2PeCqbSbr2EKdtTI812YhQmak=</DigestValue>
      </Reference>
      <Reference URI="/ppt/slideMasters/_rels/slideMaster1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13"/>
            <mdssi:RelationshipReference xmlns:mdssi="http://schemas.openxmlformats.org/package/2006/digital-signature" SourceId="rId18"/>
            <mdssi:RelationshipReference xmlns:mdssi="http://schemas.openxmlformats.org/package/2006/digital-signature" SourceId="rId3"/>
            <mdssi:RelationshipReference xmlns:mdssi="http://schemas.openxmlformats.org/package/2006/digital-signature" SourceId="rId7"/>
            <mdssi:RelationshipReference xmlns:mdssi="http://schemas.openxmlformats.org/package/2006/digital-signature" SourceId="rId12"/>
            <mdssi:RelationshipReference xmlns:mdssi="http://schemas.openxmlformats.org/package/2006/digital-signature" SourceId="rId17"/>
            <mdssi:RelationshipReference xmlns:mdssi="http://schemas.openxmlformats.org/package/2006/digital-signature" SourceId="rId2"/>
            <mdssi:RelationshipReference xmlns:mdssi="http://schemas.openxmlformats.org/package/2006/digital-signature" SourceId="rId16"/>
            <mdssi:RelationshipReference xmlns:mdssi="http://schemas.openxmlformats.org/package/2006/digital-signature" SourceId="rId1"/>
            <mdssi:RelationshipReference xmlns:mdssi="http://schemas.openxmlformats.org/package/2006/digital-signature" SourceId="rId6"/>
            <mdssi:RelationshipReference xmlns:mdssi="http://schemas.openxmlformats.org/package/2006/digital-signature" SourceId="rId11"/>
            <mdssi:RelationshipReference xmlns:mdssi="http://schemas.openxmlformats.org/package/2006/digital-signature" SourceId="rId5"/>
            <mdssi:RelationshipReference xmlns:mdssi="http://schemas.openxmlformats.org/package/2006/digital-signature" SourceId="rId15"/>
            <mdssi:RelationshipReference xmlns:mdssi="http://schemas.openxmlformats.org/package/2006/digital-signature" SourceId="rId10"/>
            <mdssi:RelationshipReference xmlns:mdssi="http://schemas.openxmlformats.org/package/2006/digital-signature" SourceId="rId4"/>
            <mdssi:RelationshipReference xmlns:mdssi="http://schemas.openxmlformats.org/package/2006/digital-signature" SourceId="rId9"/>
            <mdssi:RelationshipReference xmlns:mdssi="http://schemas.openxmlformats.org/package/2006/digital-signature" SourceId="rId14"/>
            <mdssi:RelationshipReference xmlns:mdssi="http://schemas.openxmlformats.org/package/2006/digital-signature" SourceId="rId8"/>
          </Transform>
          <Transform Algorithm="http://www.w3.org/TR/2001/REC-xml-c14n-20010315"/>
        </Transforms>
        <DigestMethod Algorithm="http://www.w3.org/2000/09/xmldsig#sha1"/>
        <DigestValue>nGvKN7yVGirFHjJweMYHUHrVemo=</DigestValue>
      </Reference>
      <Reference URI="/ppt/slideMasters/slideMaster1.xml?ContentType=application/vnd.openxmlformats-officedocument.presentationml.slideMaster+xml">
        <DigestMethod Algorithm="http://www.w3.org/2000/09/xmldsig#sha1"/>
        <DigestValue>RCZrNaIInRO913OuK0b1uHamEvc=</DigestValue>
      </Reference>
      <Reference URI="/ppt/slides/_rels/slide1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2"/>
            <mdssi:RelationshipReference xmlns:mdssi="http://schemas.openxmlformats.org/package/2006/digital-signature" SourceId="rId1"/>
          </Transform>
          <Transform Algorithm="http://www.w3.org/TR/2001/REC-xml-c14n-20010315"/>
        </Transforms>
        <DigestMethod Algorithm="http://www.w3.org/2000/09/xmldsig#sha1"/>
        <DigestValue>kyEzRQ1FP2Mr3lrdm61bs9CVvuE=</DigestValue>
      </Reference>
      <Reference URI="/ppt/slides/_rels/slide10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1"/>
          </Transform>
          <Transform Algorithm="http://www.w3.org/TR/2001/REC-xml-c14n-20010315"/>
        </Transforms>
        <DigestMethod Algorithm="http://www.w3.org/2000/09/xmldsig#sha1"/>
        <DigestValue>ClewwsyHsbKKGGByzGhflB1yGDM=</DigestValue>
      </Reference>
      <Reference URI="/ppt/slides/_rels/slide11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1"/>
          </Transform>
          <Transform Algorithm="http://www.w3.org/TR/2001/REC-xml-c14n-20010315"/>
        </Transforms>
        <DigestMethod Algorithm="http://www.w3.org/2000/09/xmldsig#sha1"/>
        <DigestValue>ClewwsyHsbKKGGByzGhflB1yGDM=</DigestValue>
      </Reference>
      <Reference URI="/ppt/slides/_rels/slide12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1"/>
          </Transform>
          <Transform Algorithm="http://www.w3.org/TR/2001/REC-xml-c14n-20010315"/>
        </Transforms>
        <DigestMethod Algorithm="http://www.w3.org/2000/09/xmldsig#sha1"/>
        <DigestValue>ClewwsyHsbKKGGByzGhflB1yGDM=</DigestValue>
      </Reference>
      <Reference URI="/ppt/slides/_rels/slide13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1"/>
          </Transform>
          <Transform Algorithm="http://www.w3.org/TR/2001/REC-xml-c14n-20010315"/>
        </Transforms>
        <DigestMethod Algorithm="http://www.w3.org/2000/09/xmldsig#sha1"/>
        <DigestValue>ClewwsyHsbKKGGByzGhflB1yGDM=</DigestValue>
      </Reference>
      <Reference URI="/ppt/slides/_rels/slide14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1"/>
          </Transform>
          <Transform Algorithm="http://www.w3.org/TR/2001/REC-xml-c14n-20010315"/>
        </Transforms>
        <DigestMethod Algorithm="http://www.w3.org/2000/09/xmldsig#sha1"/>
        <DigestValue>ClewwsyHsbKKGGByzGhflB1yGDM=</DigestValue>
      </Reference>
      <Reference URI="/ppt/slides/_rels/slide15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1"/>
          </Transform>
          <Transform Algorithm="http://www.w3.org/TR/2001/REC-xml-c14n-20010315"/>
        </Transforms>
        <DigestMethod Algorithm="http://www.w3.org/2000/09/xmldsig#sha1"/>
        <DigestValue>ClewwsyHsbKKGGByzGhflB1yGDM=</DigestValue>
      </Reference>
      <Reference URI="/ppt/slides/_rels/slide16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1"/>
          </Transform>
          <Transform Algorithm="http://www.w3.org/TR/2001/REC-xml-c14n-20010315"/>
        </Transforms>
        <DigestMethod Algorithm="http://www.w3.org/2000/09/xmldsig#sha1"/>
        <DigestValue>ClewwsyHsbKKGGByzGhflB1yGDM=</DigestValue>
      </Reference>
      <Reference URI="/ppt/slides/_rels/slide17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1"/>
          </Transform>
          <Transform Algorithm="http://www.w3.org/TR/2001/REC-xml-c14n-20010315"/>
        </Transforms>
        <DigestMethod Algorithm="http://www.w3.org/2000/09/xmldsig#sha1"/>
        <DigestValue>ClewwsyHsbKKGGByzGhflB1yGDM=</DigestValue>
      </Reference>
      <Reference URI="/ppt/slides/_rels/slide18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2"/>
            <mdssi:RelationshipReference xmlns:mdssi="http://schemas.openxmlformats.org/package/2006/digital-signature" SourceId="rId1"/>
          </Transform>
          <Transform Algorithm="http://www.w3.org/TR/2001/REC-xml-c14n-20010315"/>
        </Transforms>
        <DigestMethod Algorithm="http://www.w3.org/2000/09/xmldsig#sha1"/>
        <DigestValue>J4LmVc3JfQWOIs0g5X0p4Fh0SSw=</DigestValue>
      </Reference>
      <Reference URI="/ppt/slides/_rels/slide2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1"/>
          </Transform>
          <Transform Algorithm="http://www.w3.org/TR/2001/REC-xml-c14n-20010315"/>
        </Transforms>
        <DigestMethod Algorithm="http://www.w3.org/2000/09/xmldsig#sha1"/>
        <DigestValue>ClewwsyHsbKKGGByzGhflB1yGDM=</DigestValue>
      </Reference>
      <Reference URI="/ppt/slides/_rels/slide3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1"/>
          </Transform>
          <Transform Algorithm="http://www.w3.org/TR/2001/REC-xml-c14n-20010315"/>
        </Transforms>
        <DigestMethod Algorithm="http://www.w3.org/2000/09/xmldsig#sha1"/>
        <DigestValue>ClewwsyHsbKKGGByzGhflB1yGDM=</DigestValue>
      </Reference>
      <Reference URI="/ppt/slides/_rels/slide4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1"/>
          </Transform>
          <Transform Algorithm="http://www.w3.org/TR/2001/REC-xml-c14n-20010315"/>
        </Transforms>
        <DigestMethod Algorithm="http://www.w3.org/2000/09/xmldsig#sha1"/>
        <DigestValue>ClewwsyHsbKKGGByzGhflB1yGDM=</DigestValue>
      </Reference>
      <Reference URI="/ppt/slides/_rels/slide5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1"/>
          </Transform>
          <Transform Algorithm="http://www.w3.org/TR/2001/REC-xml-c14n-20010315"/>
        </Transforms>
        <DigestMethod Algorithm="http://www.w3.org/2000/09/xmldsig#sha1"/>
        <DigestValue>ClewwsyHsbKKGGByzGhflB1yGDM=</DigestValue>
      </Reference>
      <Reference URI="/ppt/slides/_rels/slide6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1"/>
          </Transform>
          <Transform Algorithm="http://www.w3.org/TR/2001/REC-xml-c14n-20010315"/>
        </Transforms>
        <DigestMethod Algorithm="http://www.w3.org/2000/09/xmldsig#sha1"/>
        <DigestValue>ClewwsyHsbKKGGByzGhflB1yGDM=</DigestValue>
      </Reference>
      <Reference URI="/ppt/slides/_rels/slide7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1"/>
          </Transform>
          <Transform Algorithm="http://www.w3.org/TR/2001/REC-xml-c14n-20010315"/>
        </Transforms>
        <DigestMethod Algorithm="http://www.w3.org/2000/09/xmldsig#sha1"/>
        <DigestValue>ClewwsyHsbKKGGByzGhflB1yGDM=</DigestValue>
      </Reference>
      <Reference URI="/ppt/slides/_rels/slide8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1"/>
          </Transform>
          <Transform Algorithm="http://www.w3.org/TR/2001/REC-xml-c14n-20010315"/>
        </Transforms>
        <DigestMethod Algorithm="http://www.w3.org/2000/09/xmldsig#sha1"/>
        <DigestValue>ClewwsyHsbKKGGByzGhflB1yGDM=</DigestValue>
      </Reference>
      <Reference URI="/ppt/slides/_rels/slide9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1"/>
          </Transform>
          <Transform Algorithm="http://www.w3.org/TR/2001/REC-xml-c14n-20010315"/>
        </Transforms>
        <DigestMethod Algorithm="http://www.w3.org/2000/09/xmldsig#sha1"/>
        <DigestValue>ClewwsyHsbKKGGByzGhflB1yGDM=</DigestValue>
      </Reference>
      <Reference URI="/ppt/slides/slide1.xml?ContentType=application/vnd.openxmlformats-officedocument.presentationml.slide+xml">
        <DigestMethod Algorithm="http://www.w3.org/2000/09/xmldsig#sha1"/>
        <DigestValue>SZ6pNs6gVP9Va1fvVcgSFpa7dCI=</DigestValue>
      </Reference>
      <Reference URI="/ppt/slides/slide10.xml?ContentType=application/vnd.openxmlformats-officedocument.presentationml.slide+xml">
        <DigestMethod Algorithm="http://www.w3.org/2000/09/xmldsig#sha1"/>
        <DigestValue>/iyB5br8U9qGfGUECZHEQzK3kWA=</DigestValue>
      </Reference>
      <Reference URI="/ppt/slides/slide11.xml?ContentType=application/vnd.openxmlformats-officedocument.presentationml.slide+xml">
        <DigestMethod Algorithm="http://www.w3.org/2000/09/xmldsig#sha1"/>
        <DigestValue>QDRnl6WhbPZbW/9DKrhNPyLe4FE=</DigestValue>
      </Reference>
      <Reference URI="/ppt/slides/slide12.xml?ContentType=application/vnd.openxmlformats-officedocument.presentationml.slide+xml">
        <DigestMethod Algorithm="http://www.w3.org/2000/09/xmldsig#sha1"/>
        <DigestValue>DT0PrhAi6K+flGjRV1SRBX8iASI=</DigestValue>
      </Reference>
      <Reference URI="/ppt/slides/slide13.xml?ContentType=application/vnd.openxmlformats-officedocument.presentationml.slide+xml">
        <DigestMethod Algorithm="http://www.w3.org/2000/09/xmldsig#sha1"/>
        <DigestValue>tUNggvJmG0HCRrMLp7Y3rXdey6o=</DigestValue>
      </Reference>
      <Reference URI="/ppt/slides/slide14.xml?ContentType=application/vnd.openxmlformats-officedocument.presentationml.slide+xml">
        <DigestMethod Algorithm="http://www.w3.org/2000/09/xmldsig#sha1"/>
        <DigestValue>tXgHnMG1GAEYjg/CA/U7kBh6FI8=</DigestValue>
      </Reference>
      <Reference URI="/ppt/slides/slide15.xml?ContentType=application/vnd.openxmlformats-officedocument.presentationml.slide+xml">
        <DigestMethod Algorithm="http://www.w3.org/2000/09/xmldsig#sha1"/>
        <DigestValue>F6gAZ71SxseNgH9d6+zKp5sMnk4=</DigestValue>
      </Reference>
      <Reference URI="/ppt/slides/slide16.xml?ContentType=application/vnd.openxmlformats-officedocument.presentationml.slide+xml">
        <DigestMethod Algorithm="http://www.w3.org/2000/09/xmldsig#sha1"/>
        <DigestValue>PCobjLeF7nvuD2I4+qdUB7kMtR8=</DigestValue>
      </Reference>
      <Reference URI="/ppt/slides/slide17.xml?ContentType=application/vnd.openxmlformats-officedocument.presentationml.slide+xml">
        <DigestMethod Algorithm="http://www.w3.org/2000/09/xmldsig#sha1"/>
        <DigestValue>mbsFlHXuYM+EWPWuGsj5krGIy3I=</DigestValue>
      </Reference>
      <Reference URI="/ppt/slides/slide18.xml?ContentType=application/vnd.openxmlformats-officedocument.presentationml.slide+xml">
        <DigestMethod Algorithm="http://www.w3.org/2000/09/xmldsig#sha1"/>
        <DigestValue>IO1C5g4Nw0+kOwJuSinatmGQN4Y=</DigestValue>
      </Reference>
      <Reference URI="/ppt/slides/slide2.xml?ContentType=application/vnd.openxmlformats-officedocument.presentationml.slide+xml">
        <DigestMethod Algorithm="http://www.w3.org/2000/09/xmldsig#sha1"/>
        <DigestValue>DKhwcHFgn+Z2QARVHh8qNfD4guQ=</DigestValue>
      </Reference>
      <Reference URI="/ppt/slides/slide3.xml?ContentType=application/vnd.openxmlformats-officedocument.presentationml.slide+xml">
        <DigestMethod Algorithm="http://www.w3.org/2000/09/xmldsig#sha1"/>
        <DigestValue>Y/VPVbyjW3dE5e8L0T72ImQ1K5Q=</DigestValue>
      </Reference>
      <Reference URI="/ppt/slides/slide4.xml?ContentType=application/vnd.openxmlformats-officedocument.presentationml.slide+xml">
        <DigestMethod Algorithm="http://www.w3.org/2000/09/xmldsig#sha1"/>
        <DigestValue>ctG4nake4AeB/85Zg0eMX+ZgCcI=</DigestValue>
      </Reference>
      <Reference URI="/ppt/slides/slide5.xml?ContentType=application/vnd.openxmlformats-officedocument.presentationml.slide+xml">
        <DigestMethod Algorithm="http://www.w3.org/2000/09/xmldsig#sha1"/>
        <DigestValue>Xa0SqPYgN1n3bstd7J9CkWwRYQA=</DigestValue>
      </Reference>
      <Reference URI="/ppt/slides/slide6.xml?ContentType=application/vnd.openxmlformats-officedocument.presentationml.slide+xml">
        <DigestMethod Algorithm="http://www.w3.org/2000/09/xmldsig#sha1"/>
        <DigestValue>Lq+MsNod1Aw6kCwqKF+b7xeozuA=</DigestValue>
      </Reference>
      <Reference URI="/ppt/slides/slide7.xml?ContentType=application/vnd.openxmlformats-officedocument.presentationml.slide+xml">
        <DigestMethod Algorithm="http://www.w3.org/2000/09/xmldsig#sha1"/>
        <DigestValue>EoSdSU0vdFmRPqa0s2Kom22i98c=</DigestValue>
      </Reference>
      <Reference URI="/ppt/slides/slide8.xml?ContentType=application/vnd.openxmlformats-officedocument.presentationml.slide+xml">
        <DigestMethod Algorithm="http://www.w3.org/2000/09/xmldsig#sha1"/>
        <DigestValue>cSOShotUIlPB3iZkWJzM7PFWfj0=</DigestValue>
      </Reference>
      <Reference URI="/ppt/slides/slide9.xml?ContentType=application/vnd.openxmlformats-officedocument.presentationml.slide+xml">
        <DigestMethod Algorithm="http://www.w3.org/2000/09/xmldsig#sha1"/>
        <DigestValue>D3alKMBWy8i9vhPAiYO+XbXktxE=</DigestValue>
      </Reference>
      <Reference URI="/ppt/tableStyles.xml?ContentType=application/vnd.openxmlformats-officedocument.presentationml.tableStyles+xml">
        <DigestMethod Algorithm="http://www.w3.org/2000/09/xmldsig#sha1"/>
        <DigestValue>Sb/RPtAhmbAEvwoBmllvEndY2SY=</DigestValue>
      </Reference>
      <Reference URI="/ppt/theme/_rels/theme1.xml.rels?ContentType=application/vnd.openxmlformats-package.relationships+xml">
        <Transforms>
          <Transform Algorithm="http://schemas.openxmlformats.org/package/2006/RelationshipTransform">
            <mdssi:RelationshipReference xmlns:mdssi="http://schemas.openxmlformats.org/package/2006/digital-signature" SourceId="rId1"/>
          </Transform>
          <Transform Algorithm="http://www.w3.org/TR/2001/REC-xml-c14n-20010315"/>
        </Transforms>
        <DigestMethod Algorithm="http://www.w3.org/2000/09/xmldsig#sha1"/>
        <DigestValue>1BBpj2jAlVTMOUsDXEcb09MQuQQ=</DigestValue>
      </Reference>
      <Reference URI="/ppt/theme/theme1.xml?ContentType=application/vnd.openxmlformats-officedocument.theme+xml">
        <DigestMethod Algorithm="http://www.w3.org/2000/09/xmldsig#sha1"/>
        <DigestValue>O8NnbAXBc6CUoa1s/33XqJfEywo=</DigestValue>
      </Reference>
      <Reference URI="/ppt/viewProps.xml?ContentType=application/vnd.openxmlformats-officedocument.presentationml.viewProps+xml">
        <DigestMethod Algorithm="http://www.w3.org/2000/09/xmldsig#sha1"/>
        <DigestValue>R/GTfQf8L66pBBwLaSR62s7c3mg=</DigestValue>
      </Reference>
    </Manifest>
    <SignatureProperties>
      <SignatureProperty Id="idSignatureTime" Target="#idPackageSignature">
        <mdssi:SignatureTime xmlns:mdssi="http://schemas.openxmlformats.org/package/2006/digital-signature">
          <mdssi:Format>YYYY-MM-DDThh:mm:ssTZD</mdssi:Format>
          <mdssi:Value>2019-10-07T04:00:49Z</mdssi:Value>
        </mdssi:SignatureTime>
      </SignatureProperty>
    </SignatureProperties>
  </Object>
  <Object Id="idOfficeObject">
    <SignatureProperties>
      <SignatureProperty Id="idOfficeV1Details" Target="#idPackageSignature">
        <SignatureInfoV1 xmlns="http://schemas.microsoft.com/office/2006/digsig">
          <SetupID/>
          <SignatureText/>
          <SignatureImage/>
          <SignatureComments/>
          <WindowsVersion>6.2</WindowsVersion>
          <OfficeVersion>15.0</OfficeVersion>
          <ApplicationVersion>15.0</ApplicationVersion>
          <Monitors>1</Monitors>
          <HorizontalResolution>1366</HorizontalResolution>
          <VerticalResolution>768</VerticalResolution>
          <ColorDepth>32</ColorDepth>
          <SignatureProviderId>{00000000-0000-0000-0000-000000000000}</SignatureProviderId>
          <SignatureProviderUrl/>
          <SignatureProviderDetails>9</SignatureProviderDetails>
          <SignatureType>1</SignatureType>
        </SignatureInfoV1>
      </SignatureProperty>
    </SignatureProperties>
  </Object>
  <Object>
    <xd:QualifyingProperties xmlns:xd="http://uri.etsi.org/01903/v1.3.2#" Target="#idPackageSignature">
      <xd:SignedProperties Id="idSignedProperties">
        <xd:SignedSignatureProperties>
          <xd:SigningTime>2019-10-07T04:00:49Z</xd:SigningTime>
          <xd:SigningCertificate>
            <xd:Cert>
              <xd:CertDigest>
                <DigestMethod Algorithm="http://www.w3.org/2000/09/xmldsig#sha1"/>
                <DigestValue>lJru9lX2/XUL9T89kCJp/MuX0UA=</DigestValue>
              </xd:CertDigest>
              <xd:IssuerSerial>
                <X509IssuerName>CN=ADEREMI EMMANUEL-OKI</X509IssuerName>
                <X509SerialNumber>167870273037822608704141401761694452669</X509SerialNumber>
              </xd:IssuerSerial>
            </xd:Cert>
          </xd:SigningCertificate>
          <xd:SignaturePolicyIdentifier>
            <xd:SignaturePolicyImplied/>
          </xd:SignaturePolicyIdentifier>
        </xd:SignedSignatureProperties>
        <xd:SignedDataObjectProperties>
          <xd:CommitmentTypeIndication>
            <xd:CommitmentTypeId>
              <xd:Identifier>http://uri.etsi.org/01903/v1.2.2#ProofOfOrigin</xd:Identifier>
              <xd:Description>Created and approved this document</xd:Description>
            </xd:CommitmentTypeId>
            <xd:AllSignedDataObjects/>
          </xd:CommitmentTypeIndication>
        </xd:SignedDataObjectProperties>
      </xd:SignedProperties>
    </xd:QualifyingProperties>
  </Object>
</Signatur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TM03457452[[fn=Celestial]]</Template>
  <TotalTime>497</TotalTime>
  <Words>229</Words>
  <Application>Microsoft Office PowerPoint</Application>
  <PresentationFormat>Widescreen</PresentationFormat>
  <Paragraphs>45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Arial</vt:lpstr>
      <vt:lpstr>Arial Black</vt:lpstr>
      <vt:lpstr>Calibri</vt:lpstr>
      <vt:lpstr>Calibri Light</vt:lpstr>
      <vt:lpstr>Corbel</vt:lpstr>
      <vt:lpstr>Rage Italic</vt:lpstr>
      <vt:lpstr>Wingdings 3</vt:lpstr>
      <vt:lpstr>Celestial</vt:lpstr>
      <vt:lpstr>THE  GIRL  CHILD CHARGE</vt:lpstr>
      <vt:lpstr>A  WHILE  BEFORE THE  END OF TWEENY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 GIRL  CHILD CHARGE</dc:title>
  <dc:creator>Windows User</dc:creator>
  <cp:lastModifiedBy>Windows User</cp:lastModifiedBy>
  <cp:revision>8</cp:revision>
  <dcterms:created xsi:type="dcterms:W3CDTF">2019-10-06T19:42:15Z</dcterms:created>
  <dcterms:modified xsi:type="dcterms:W3CDTF">2019-10-07T03:59:49Z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